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2"/>
  </p:notesMasterIdLst>
  <p:sldIdLst>
    <p:sldId id="256" r:id="rId2"/>
    <p:sldId id="257" r:id="rId3"/>
    <p:sldId id="261" r:id="rId4"/>
    <p:sldId id="265" r:id="rId5"/>
    <p:sldId id="258" r:id="rId6"/>
    <p:sldId id="259" r:id="rId7"/>
    <p:sldId id="260"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sorterViewPr>
    <p:cViewPr>
      <p:scale>
        <a:sx n="100" d="100"/>
        <a:sy n="100" d="100"/>
      </p:scale>
      <p:origin x="0" y="1800"/>
    </p:cViewPr>
  </p:sorterViewPr>
  <p:notesViewPr>
    <p:cSldViewPr>
      <p:cViewPr>
        <p:scale>
          <a:sx n="77" d="100"/>
          <a:sy n="77" d="100"/>
        </p:scale>
        <p:origin x="-1362" y="45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7C089A-1B9F-40AB-84A8-68ADF195DBF3}" type="datetimeFigureOut">
              <a:rPr lang="en-US" smtClean="0"/>
              <a:t>12/13/2011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6EBF4E-CEB4-405C-87BA-23EAE877EC35}" type="slidenum">
              <a:rPr lang="en-US" smtClean="0"/>
              <a:t>‹#›</a:t>
            </a:fld>
            <a:endParaRPr lang="en-US" dirty="0"/>
          </a:p>
        </p:txBody>
      </p:sp>
    </p:spTree>
    <p:extLst>
      <p:ext uri="{BB962C8B-B14F-4D97-AF65-F5344CB8AC3E}">
        <p14:creationId xmlns:p14="http://schemas.microsoft.com/office/powerpoint/2010/main" val="3834513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EBF4E-CEB4-405C-87BA-23EAE877EC35}" type="slidenum">
              <a:rPr lang="en-US" smtClean="0"/>
              <a:t>1</a:t>
            </a:fld>
            <a:endParaRPr lang="en-US" dirty="0"/>
          </a:p>
        </p:txBody>
      </p:sp>
    </p:spTree>
    <p:extLst>
      <p:ext uri="{BB962C8B-B14F-4D97-AF65-F5344CB8AC3E}">
        <p14:creationId xmlns:p14="http://schemas.microsoft.com/office/powerpoint/2010/main" val="1582884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6EBF4E-CEB4-405C-87BA-23EAE877EC35}" type="slidenum">
              <a:rPr lang="en-US" smtClean="0"/>
              <a:t>7</a:t>
            </a:fld>
            <a:endParaRPr lang="en-US" dirty="0"/>
          </a:p>
        </p:txBody>
      </p:sp>
    </p:spTree>
    <p:extLst>
      <p:ext uri="{BB962C8B-B14F-4D97-AF65-F5344CB8AC3E}">
        <p14:creationId xmlns:p14="http://schemas.microsoft.com/office/powerpoint/2010/main" val="3272359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85C1AD2-7571-45CE-807F-045BC9774A5C}"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C01A99-9F63-4FF0-BBD2-4BE5E221E3E7}" type="datetimeFigureOut">
              <a:rPr lang="en-US" smtClean="0"/>
              <a:t>12/13/2011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85C1AD2-7571-45CE-807F-045BC9774A5C}" type="slidenum">
              <a:rPr lang="en-US" smtClean="0"/>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2C01A99-9F63-4FF0-BBD2-4BE5E221E3E7}" type="datetimeFigureOut">
              <a:rPr lang="en-US" smtClean="0"/>
              <a:t>12/13/2011</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85C1AD2-7571-45CE-807F-045BC9774A5C}"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Ray Bradbury</a:t>
            </a:r>
            <a:br>
              <a:rPr lang="en-US" dirty="0" smtClean="0"/>
            </a:br>
            <a:r>
              <a:rPr lang="en-US" sz="3200" dirty="0" smtClean="0"/>
              <a:t>“FINAL PROJECT”</a:t>
            </a:r>
            <a:r>
              <a:rPr lang="en-US" dirty="0" smtClean="0"/>
              <a:t/>
            </a:r>
            <a:br>
              <a:rPr lang="en-US" dirty="0" smtClean="0"/>
            </a:br>
            <a:endParaRPr lang="en-US" dirty="0"/>
          </a:p>
        </p:txBody>
      </p:sp>
      <p:sp>
        <p:nvSpPr>
          <p:cNvPr id="3" name="Subtitle 2"/>
          <p:cNvSpPr>
            <a:spLocks noGrp="1"/>
          </p:cNvSpPr>
          <p:nvPr>
            <p:ph type="subTitle" idx="1"/>
          </p:nvPr>
        </p:nvSpPr>
        <p:spPr/>
        <p:txBody>
          <a:bodyPr>
            <a:normAutofit/>
          </a:bodyPr>
          <a:lstStyle/>
          <a:p>
            <a:r>
              <a:rPr lang="en-US" dirty="0" smtClean="0"/>
              <a:t>By, </a:t>
            </a:r>
          </a:p>
          <a:p>
            <a:r>
              <a:rPr lang="en-US" dirty="0" smtClean="0"/>
              <a:t>Brett Shores</a:t>
            </a:r>
            <a:endParaRPr lang="en-US" dirty="0"/>
          </a:p>
        </p:txBody>
      </p:sp>
    </p:spTree>
    <p:extLst>
      <p:ext uri="{BB962C8B-B14F-4D97-AF65-F5344CB8AC3E}">
        <p14:creationId xmlns:p14="http://schemas.microsoft.com/office/powerpoint/2010/main" val="362036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71600"/>
            <a:ext cx="2895600" cy="1524000"/>
          </a:xfrm>
        </p:spPr>
        <p:txBody>
          <a:bodyPr/>
          <a:lstStyle/>
          <a:p>
            <a:r>
              <a:rPr lang="en-US" dirty="0" smtClean="0"/>
              <a:t>The Scythe</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0"/>
            <a:ext cx="4648200" cy="6443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8969755"/>
      </p:ext>
    </p:extLst>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Facts</a:t>
            </a:r>
            <a:endParaRPr lang="en-US" dirty="0"/>
          </a:p>
        </p:txBody>
      </p:sp>
      <p:sp>
        <p:nvSpPr>
          <p:cNvPr id="3" name="Content Placeholder 2"/>
          <p:cNvSpPr>
            <a:spLocks noGrp="1"/>
          </p:cNvSpPr>
          <p:nvPr>
            <p:ph idx="1"/>
          </p:nvPr>
        </p:nvSpPr>
        <p:spPr>
          <a:xfrm>
            <a:off x="381000" y="1143000"/>
            <a:ext cx="8229600" cy="4983163"/>
          </a:xfrm>
        </p:spPr>
        <p:txBody>
          <a:bodyPr/>
          <a:lstStyle/>
          <a:p>
            <a:r>
              <a:rPr lang="en-US" dirty="0" smtClean="0"/>
              <a:t>Born Ray Douglas Bradbury on August 22, 1920 in Waukegan Illinois to his Father Leonard Spalding Bradbury and his mother Esther Moberg  Bradbury.</a:t>
            </a:r>
          </a:p>
          <a:p>
            <a:r>
              <a:rPr lang="en-US" dirty="0" smtClean="0"/>
              <a:t>His Father worked as a linesman for a utility company called Waukegan Bureau Power and Light .</a:t>
            </a:r>
          </a:p>
          <a:p>
            <a:endParaRPr lang="en-US" dirty="0" smtClean="0"/>
          </a:p>
          <a:p>
            <a:endParaRPr lang="en-US" dirty="0"/>
          </a:p>
          <a:p>
            <a:pPr marL="0" indent="0">
              <a:buNone/>
            </a:pPr>
            <a:endParaRPr lang="en-US" dirty="0" smtClean="0"/>
          </a:p>
        </p:txBody>
      </p:sp>
    </p:spTree>
    <p:extLst>
      <p:ext uri="{BB962C8B-B14F-4D97-AF65-F5344CB8AC3E}">
        <p14:creationId xmlns:p14="http://schemas.microsoft.com/office/powerpoint/2010/main" val="286421790"/>
      </p:ext>
    </p:extLst>
  </p:cSld>
  <p:clrMapOvr>
    <a:masterClrMapping/>
  </p:clrMapOvr>
  <p:transition spd="slow">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Facts Cont.</a:t>
            </a:r>
            <a:endParaRPr lang="en-US" dirty="0"/>
          </a:p>
        </p:txBody>
      </p:sp>
      <p:sp>
        <p:nvSpPr>
          <p:cNvPr id="3" name="Content Placeholder 2"/>
          <p:cNvSpPr>
            <a:spLocks noGrp="1"/>
          </p:cNvSpPr>
          <p:nvPr>
            <p:ph idx="1"/>
          </p:nvPr>
        </p:nvSpPr>
        <p:spPr/>
        <p:txBody>
          <a:bodyPr>
            <a:normAutofit lnSpcReduction="10000"/>
          </a:bodyPr>
          <a:lstStyle/>
          <a:p>
            <a:r>
              <a:rPr lang="en-US" dirty="0" smtClean="0"/>
              <a:t>He graduated from Los Angeles High School.</a:t>
            </a:r>
          </a:p>
          <a:p>
            <a:r>
              <a:rPr lang="en-US" dirty="0" smtClean="0"/>
              <a:t>Did not attend college</a:t>
            </a:r>
          </a:p>
          <a:p>
            <a:r>
              <a:rPr lang="en-US" dirty="0" smtClean="0"/>
              <a:t>Sold newspapers on the L.A. street corners from 1938-1942</a:t>
            </a:r>
          </a:p>
          <a:p>
            <a:r>
              <a:rPr lang="en-US" dirty="0" smtClean="0"/>
              <a:t>Became a full time writer in 1943</a:t>
            </a:r>
          </a:p>
          <a:p>
            <a:r>
              <a:rPr lang="en-US" dirty="0" smtClean="0"/>
              <a:t>On September 27, 1947 Ray Married Marguerite 'Maggie' McClure.</a:t>
            </a:r>
          </a:p>
          <a:p>
            <a:r>
              <a:rPr lang="en-US" dirty="0" smtClean="0"/>
              <a:t>They had 4 Daughters Susan, Ramona, Bettina, and Alexandria.</a:t>
            </a:r>
            <a:endParaRPr lang="en-US" dirty="0"/>
          </a:p>
        </p:txBody>
      </p:sp>
    </p:spTree>
    <p:extLst>
      <p:ext uri="{BB962C8B-B14F-4D97-AF65-F5344CB8AC3E}">
        <p14:creationId xmlns:p14="http://schemas.microsoft.com/office/powerpoint/2010/main" val="236316963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Outside of Writing</a:t>
            </a:r>
            <a:endParaRPr lang="en-US" dirty="0"/>
          </a:p>
        </p:txBody>
      </p:sp>
      <p:sp>
        <p:nvSpPr>
          <p:cNvPr id="3" name="Content Placeholder 2"/>
          <p:cNvSpPr>
            <a:spLocks noGrp="1"/>
          </p:cNvSpPr>
          <p:nvPr>
            <p:ph idx="1"/>
          </p:nvPr>
        </p:nvSpPr>
        <p:spPr>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r="100000" b="100000"/>
            </a:path>
            <a:tileRect l="-100000" t="-100000"/>
          </a:gradFill>
          <a:ln>
            <a:solidFill>
              <a:schemeClr val="bg1"/>
            </a:solidFill>
          </a:ln>
        </p:spPr>
        <p:txBody>
          <a:bodyPr>
            <a:normAutofit/>
          </a:bodyPr>
          <a:lstStyle/>
          <a:p>
            <a:r>
              <a:rPr lang="en-US" dirty="0"/>
              <a:t>Today, Ray and Maggie Bradbury continue to live in Los Angeles. They have eight grandchildren and four </a:t>
            </a:r>
            <a:r>
              <a:rPr lang="en-US" dirty="0" smtClean="0"/>
              <a:t>cats</a:t>
            </a:r>
          </a:p>
          <a:p>
            <a:r>
              <a:rPr lang="en-US" dirty="0"/>
              <a:t>Ray Bradbury still writes daily and occasionally lectures. At an age when most men rest on their laurels, Bradbury remains a dynamic storyteller and contributor of "obvious answers to impossible futures</a:t>
            </a:r>
            <a:r>
              <a:rPr lang="en-US" dirty="0" smtClean="0"/>
              <a:t>.".</a:t>
            </a:r>
            <a:endParaRPr lang="en-US" dirty="0"/>
          </a:p>
        </p:txBody>
      </p:sp>
    </p:spTree>
    <p:extLst>
      <p:ext uri="{BB962C8B-B14F-4D97-AF65-F5344CB8AC3E}">
        <p14:creationId xmlns:p14="http://schemas.microsoft.com/office/powerpoint/2010/main" val="348675493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Awards</a:t>
            </a:r>
            <a:endParaRPr lang="en-US" dirty="0"/>
          </a:p>
        </p:txBody>
      </p:sp>
      <p:sp>
        <p:nvSpPr>
          <p:cNvPr id="3" name="Content Placeholder 2"/>
          <p:cNvSpPr>
            <a:spLocks noGrp="1"/>
          </p:cNvSpPr>
          <p:nvPr>
            <p:ph idx="1"/>
          </p:nvPr>
        </p:nvSpPr>
        <p:spPr/>
        <p:txBody>
          <a:bodyPr/>
          <a:lstStyle/>
          <a:p>
            <a:r>
              <a:rPr lang="en-US" dirty="0" smtClean="0"/>
              <a:t>O’Henry memorial award</a:t>
            </a:r>
          </a:p>
          <a:p>
            <a:r>
              <a:rPr lang="en-US" dirty="0" smtClean="0"/>
              <a:t>The Benjamin franklin award</a:t>
            </a:r>
          </a:p>
          <a:p>
            <a:r>
              <a:rPr lang="en-US" dirty="0" smtClean="0"/>
              <a:t>The World Fantasy award for lifetime achievement</a:t>
            </a:r>
          </a:p>
          <a:p>
            <a:r>
              <a:rPr lang="en-US" dirty="0" smtClean="0"/>
              <a:t>The Grand Masters award from the Science Fictions Writers of America</a:t>
            </a:r>
          </a:p>
          <a:p>
            <a:r>
              <a:rPr lang="en-US" dirty="0" smtClean="0"/>
              <a:t>The PEN Center USA West Lifetime achievement award</a:t>
            </a:r>
            <a:endParaRPr lang="en-US" dirty="0"/>
          </a:p>
        </p:txBody>
      </p:sp>
    </p:spTree>
    <p:extLst>
      <p:ext uri="{BB962C8B-B14F-4D97-AF65-F5344CB8AC3E}">
        <p14:creationId xmlns:p14="http://schemas.microsoft.com/office/powerpoint/2010/main" val="306059659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Awards 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 National Book Foundation Medal for Distinguished Contribution to American Letters was conferred upon Mr. Bradbury at the 2000 National Book Awards Ceremony in New York City. </a:t>
            </a:r>
            <a:br>
              <a:rPr lang="en-US" dirty="0"/>
            </a:br>
            <a:endParaRPr lang="en-US" dirty="0"/>
          </a:p>
          <a:p>
            <a:r>
              <a:rPr lang="en-US" dirty="0" smtClean="0"/>
              <a:t>He </a:t>
            </a:r>
            <a:r>
              <a:rPr lang="en-US" dirty="0"/>
              <a:t>has been nominated for an Academy Award (for his animated film </a:t>
            </a:r>
            <a:r>
              <a:rPr lang="en-US" i="1" dirty="0"/>
              <a:t>Icarus Montgolfier Wright</a:t>
            </a:r>
            <a:r>
              <a:rPr lang="en-US" dirty="0"/>
              <a:t>), and has won an Emmy Award (for his teleplay of </a:t>
            </a:r>
            <a:r>
              <a:rPr lang="en-US" i="1" dirty="0"/>
              <a:t>The Halloween Tree</a:t>
            </a:r>
            <a:r>
              <a:rPr lang="en-US" dirty="0"/>
              <a:t>)</a:t>
            </a:r>
          </a:p>
        </p:txBody>
      </p:sp>
    </p:spTree>
    <p:extLst>
      <p:ext uri="{BB962C8B-B14F-4D97-AF65-F5344CB8AC3E}">
        <p14:creationId xmlns:p14="http://schemas.microsoft.com/office/powerpoint/2010/main" val="235671222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t>Famous Quotes </a:t>
            </a:r>
            <a:endParaRPr lang="en-US" dirty="0"/>
          </a:p>
        </p:txBody>
      </p:sp>
      <p:sp>
        <p:nvSpPr>
          <p:cNvPr id="3" name="Content Placeholder 2"/>
          <p:cNvSpPr>
            <a:spLocks noGrp="1"/>
          </p:cNvSpPr>
          <p:nvPr>
            <p:ph idx="1"/>
          </p:nvPr>
        </p:nvSpPr>
        <p:spPr>
          <a:xfrm>
            <a:off x="838200" y="1447800"/>
            <a:ext cx="6477000" cy="4724400"/>
          </a:xfrm>
        </p:spPr>
        <p:txBody>
          <a:bodyPr>
            <a:normAutofit lnSpcReduction="10000"/>
          </a:bodyPr>
          <a:lstStyle/>
          <a:p>
            <a:r>
              <a:rPr lang="en-US" dirty="0" smtClean="0"/>
              <a:t>I </a:t>
            </a:r>
            <a:r>
              <a:rPr lang="en-US" dirty="0"/>
              <a:t>don't try to describe the future. I try to prevent it</a:t>
            </a:r>
            <a:r>
              <a:rPr lang="en-US" dirty="0" smtClean="0"/>
              <a:t>.</a:t>
            </a:r>
          </a:p>
          <a:p>
            <a:r>
              <a:rPr lang="en-US" dirty="0"/>
              <a:t>If you enjoy living, it is not difficult to keep the sense of </a:t>
            </a:r>
            <a:r>
              <a:rPr lang="en-US" dirty="0" smtClean="0"/>
              <a:t>wonder</a:t>
            </a:r>
          </a:p>
          <a:p>
            <a:r>
              <a:rPr lang="en-US" dirty="0"/>
              <a:t>Don't think. Thinking is the enemy of creativity. It's self-conscious, and anything self-conscious is lousy. You can't try to do things. You simply must do things. </a:t>
            </a:r>
          </a:p>
        </p:txBody>
      </p:sp>
    </p:spTree>
    <p:extLst>
      <p:ext uri="{BB962C8B-B14F-4D97-AF65-F5344CB8AC3E}">
        <p14:creationId xmlns:p14="http://schemas.microsoft.com/office/powerpoint/2010/main" val="82492741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Scythe</a:t>
            </a:r>
            <a:endParaRPr lang="en-US" dirty="0"/>
          </a:p>
        </p:txBody>
      </p:sp>
      <p:sp>
        <p:nvSpPr>
          <p:cNvPr id="3" name="Content Placeholder 2"/>
          <p:cNvSpPr>
            <a:spLocks noGrp="1"/>
          </p:cNvSpPr>
          <p:nvPr>
            <p:ph idx="1"/>
          </p:nvPr>
        </p:nvSpPr>
        <p:spPr>
          <a:xfrm>
            <a:off x="502920" y="530352"/>
            <a:ext cx="8183880" cy="4727448"/>
          </a:xfrm>
        </p:spPr>
        <p:txBody>
          <a:bodyPr/>
          <a:lstStyle/>
          <a:p>
            <a:r>
              <a:rPr lang="en-US" dirty="0" smtClean="0">
                <a:effectLst/>
              </a:rPr>
              <a:t>It was originally published in the July, 1943 issue of </a:t>
            </a:r>
            <a:r>
              <a:rPr lang="en-US" i="1" dirty="0" smtClean="0">
                <a:effectLst/>
              </a:rPr>
              <a:t>Weird Tales</a:t>
            </a:r>
            <a:r>
              <a:rPr lang="en-US" dirty="0" smtClean="0">
                <a:effectLst/>
              </a:rPr>
              <a:t>. It was first collected in Bradbury's anthology </a:t>
            </a:r>
            <a:r>
              <a:rPr lang="en-US" i="1" dirty="0" smtClean="0">
                <a:effectLst/>
              </a:rPr>
              <a:t>Dark Carnival</a:t>
            </a:r>
            <a:r>
              <a:rPr lang="en-US" dirty="0" smtClean="0">
                <a:effectLst/>
              </a:rPr>
              <a:t> and later collected in </a:t>
            </a:r>
            <a:r>
              <a:rPr lang="en-US" i="1" dirty="0" smtClean="0">
                <a:effectLst/>
              </a:rPr>
              <a:t>The October Country</a:t>
            </a:r>
            <a:r>
              <a:rPr lang="en-US" dirty="0" smtClean="0">
                <a:effectLst/>
              </a:rPr>
              <a:t> and </a:t>
            </a:r>
            <a:r>
              <a:rPr lang="en-US" i="1" dirty="0" smtClean="0">
                <a:effectLst/>
              </a:rPr>
              <a:t>The Stories of Ray Bradbury</a:t>
            </a:r>
            <a:r>
              <a:rPr lang="en-US" dirty="0" smtClean="0">
                <a:effectLst/>
              </a:rPr>
              <a:t>. The story was referenced in the graphic novel V for Vendetta.</a:t>
            </a:r>
            <a:endParaRPr lang="en-US" dirty="0"/>
          </a:p>
        </p:txBody>
      </p:sp>
    </p:spTree>
    <p:extLst>
      <p:ext uri="{BB962C8B-B14F-4D97-AF65-F5344CB8AC3E}">
        <p14:creationId xmlns:p14="http://schemas.microsoft.com/office/powerpoint/2010/main" val="29020613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“The Scythe” </a:t>
            </a:r>
            <a:endParaRPr lang="en-US" dirty="0"/>
          </a:p>
        </p:txBody>
      </p:sp>
      <p:sp>
        <p:nvSpPr>
          <p:cNvPr id="3" name="Content Placeholder 2"/>
          <p:cNvSpPr>
            <a:spLocks noGrp="1"/>
          </p:cNvSpPr>
          <p:nvPr>
            <p:ph idx="1"/>
          </p:nvPr>
        </p:nvSpPr>
        <p:spPr>
          <a:xfrm>
            <a:off x="502920" y="530352"/>
            <a:ext cx="8183880" cy="4727448"/>
          </a:xfrm>
        </p:spPr>
        <p:txBody>
          <a:bodyPr>
            <a:normAutofit fontScale="62500" lnSpcReduction="20000"/>
          </a:bodyPr>
          <a:lstStyle/>
          <a:p>
            <a:r>
              <a:rPr lang="en-US" dirty="0"/>
              <a:t>"The Scythe" is about a family who happens apon an old farmhouse. The family is poor and is in need of some food. When Drew enters the house, it is quiet and still. He ventures upstairs to a bedroom, where an old man is lying, dead. Inside the room, the old man leaves a note, saying that anyone who comes across him has full responsibilities to his home and duties as a farmer. A scythe is also in the room</a:t>
            </a:r>
            <a:r>
              <a:rPr lang="en-US" dirty="0" smtClean="0"/>
              <a:t>.</a:t>
            </a:r>
            <a:r>
              <a:rPr lang="en-US" dirty="0"/>
              <a:t> The family's luck seems to be changing. Never will they or their kids go hungry again. Never will they have to worry about the next meal. Everything is right there for them; food, shelter and the love of a strong family. All they have to do is keep the promise of the dead farmer's last </a:t>
            </a:r>
            <a:r>
              <a:rPr lang="en-US" dirty="0" smtClean="0"/>
              <a:t>wishes. Drew </a:t>
            </a:r>
            <a:r>
              <a:rPr lang="en-US" dirty="0"/>
              <a:t>works day and night working outside in the wheat field, but to no avail. As soon as he cuts the wheat, it grows back. Eventually he learns that with each swipe of the scythe, cutting wheat, he's taking someone's </a:t>
            </a:r>
            <a:r>
              <a:rPr lang="en-US" dirty="0" smtClean="0"/>
              <a:t>life. One </a:t>
            </a:r>
            <a:r>
              <a:rPr lang="en-US" dirty="0"/>
              <a:t>day he recognizes one of the stalks of wheat as his family. He refuses to cut it. The next day his house burns to the ground with his family inside. They're not dead, but sleeping. With his refusal to cut the grain, he's refusing their death, yet they can't live either</a:t>
            </a:r>
            <a:r>
              <a:rPr lang="en-US" dirty="0" smtClean="0"/>
              <a:t>.</a:t>
            </a:r>
            <a:endParaRPr lang="en-US" dirty="0"/>
          </a:p>
        </p:txBody>
      </p:sp>
    </p:spTree>
    <p:extLst>
      <p:ext uri="{BB962C8B-B14F-4D97-AF65-F5344CB8AC3E}">
        <p14:creationId xmlns:p14="http://schemas.microsoft.com/office/powerpoint/2010/main" val="287002216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80</TotalTime>
  <Words>620</Words>
  <Application>Microsoft Office PowerPoint</Application>
  <PresentationFormat>On-screen Show (4:3)</PresentationFormat>
  <Paragraphs>37</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Aspect</vt:lpstr>
      <vt:lpstr>Ray Bradbury “FINAL PROJECT” </vt:lpstr>
      <vt:lpstr>Basic Facts</vt:lpstr>
      <vt:lpstr>Basic Facts Cont.</vt:lpstr>
      <vt:lpstr>Outside of Writing</vt:lpstr>
      <vt:lpstr>Awards</vt:lpstr>
      <vt:lpstr>Awards Cont.</vt:lpstr>
      <vt:lpstr>Famous Quotes </vt:lpstr>
      <vt:lpstr>The Scythe</vt:lpstr>
      <vt:lpstr>Summary of “The Scythe” </vt:lpstr>
      <vt:lpstr>The Scythe</vt:lpstr>
    </vt:vector>
  </TitlesOfParts>
  <Company>Virden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BRETT SHORES “FINAL PROJECT” </dc:title>
  <dc:creator>Brett Shores</dc:creator>
  <cp:lastModifiedBy>Angie McCall</cp:lastModifiedBy>
  <cp:revision>9</cp:revision>
  <dcterms:created xsi:type="dcterms:W3CDTF">2011-12-08T17:20:29Z</dcterms:created>
  <dcterms:modified xsi:type="dcterms:W3CDTF">2011-12-13T17:01:11Z</dcterms:modified>
</cp:coreProperties>
</file>